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8" r:id="rId1"/>
  </p:sldMasterIdLst>
  <p:notesMasterIdLst>
    <p:notesMasterId r:id="rId87"/>
  </p:notesMasterIdLst>
  <p:sldIdLst>
    <p:sldId id="257" r:id="rId2"/>
    <p:sldId id="258" r:id="rId3"/>
    <p:sldId id="259" r:id="rId4"/>
    <p:sldId id="340" r:id="rId5"/>
    <p:sldId id="341" r:id="rId6"/>
    <p:sldId id="342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9" r:id="rId23"/>
    <p:sldId id="300" r:id="rId24"/>
    <p:sldId id="301" r:id="rId25"/>
    <p:sldId id="302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335" r:id="rId37"/>
    <p:sldId id="262" r:id="rId38"/>
    <p:sldId id="351" r:id="rId39"/>
    <p:sldId id="352" r:id="rId40"/>
    <p:sldId id="357" r:id="rId41"/>
    <p:sldId id="288" r:id="rId42"/>
    <p:sldId id="333" r:id="rId43"/>
    <p:sldId id="334" r:id="rId44"/>
    <p:sldId id="289" r:id="rId45"/>
    <p:sldId id="290" r:id="rId46"/>
    <p:sldId id="291" r:id="rId47"/>
    <p:sldId id="293" r:id="rId48"/>
    <p:sldId id="295" r:id="rId49"/>
    <p:sldId id="296" r:id="rId50"/>
    <p:sldId id="298" r:id="rId51"/>
    <p:sldId id="349" r:id="rId52"/>
    <p:sldId id="304" r:id="rId53"/>
    <p:sldId id="303" r:id="rId54"/>
    <p:sldId id="305" r:id="rId55"/>
    <p:sldId id="306" r:id="rId56"/>
    <p:sldId id="307" r:id="rId57"/>
    <p:sldId id="308" r:id="rId58"/>
    <p:sldId id="361" r:id="rId59"/>
    <p:sldId id="309" r:id="rId60"/>
    <p:sldId id="310" r:id="rId61"/>
    <p:sldId id="311" r:id="rId62"/>
    <p:sldId id="312" r:id="rId63"/>
    <p:sldId id="336" r:id="rId64"/>
    <p:sldId id="313" r:id="rId65"/>
    <p:sldId id="337" r:id="rId66"/>
    <p:sldId id="338" r:id="rId67"/>
    <p:sldId id="339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32" r:id="rId78"/>
    <p:sldId id="353" r:id="rId79"/>
    <p:sldId id="354" r:id="rId80"/>
    <p:sldId id="355" r:id="rId81"/>
    <p:sldId id="358" r:id="rId82"/>
    <p:sldId id="359" r:id="rId83"/>
    <p:sldId id="360" r:id="rId84"/>
    <p:sldId id="356" r:id="rId85"/>
    <p:sldId id="350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1A3BD-A70C-4A24-9006-9F7450C9E41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0FCB8-7D64-4FDE-949E-C4AC6511E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2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6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5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2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1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7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3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503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619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37822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714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223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09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46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0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5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2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9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1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2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1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5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82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sarvagyasinghal30/Bank_Management.git" TargetMode="External"/><Relationship Id="rId2" Type="http://schemas.openxmlformats.org/officeDocument/2006/relationships/hyperlink" Target="https://github.com/sarvagyasinghal30/Bank_Management.git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git@github.com:sarvagyasinghal30/Automation_Project_Macd.git" TargetMode="External"/><Relationship Id="rId4" Type="http://schemas.openxmlformats.org/officeDocument/2006/relationships/hyperlink" Target="https://github.com/sarvagyasinghal30/Automation_Project_Macd.git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4171" y="342933"/>
            <a:ext cx="11352811" cy="272354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r>
              <a:rPr lang="en-US" sz="6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en-US" sz="6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</a:t>
            </a:r>
            <a:endParaRPr lang="en-US" sz="7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171" y="4173913"/>
            <a:ext cx="4137625" cy="247072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</a:t>
            </a:r>
            <a:r>
              <a:rPr lang="en-US" sz="3200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l"/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Sarvagya Singhal</a:t>
            </a:r>
          </a:p>
          <a:p>
            <a:pPr algn="l"/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Gadari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Ramya</a:t>
            </a:r>
          </a:p>
          <a:p>
            <a:pPr algn="l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Sirikonda Sathwika</a:t>
            </a:r>
          </a:p>
          <a:p>
            <a:pPr algn="l"/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Divya Teja</a:t>
            </a:r>
          </a:p>
          <a:p>
            <a:pPr algn="l"/>
            <a:endParaRPr lang="en-US" sz="16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74171" y="174171"/>
            <a:ext cx="11834949" cy="6470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7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901" y="168630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Main.java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7" y="1182708"/>
            <a:ext cx="10211187" cy="51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4137" y="418012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Main.java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" y="1737222"/>
            <a:ext cx="11708138" cy="412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400595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DB_Connection.java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069" y="1388215"/>
            <a:ext cx="9207863" cy="51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2464" y="0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Bank.java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67" y="906470"/>
            <a:ext cx="9816267" cy="57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5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4036" y="0"/>
            <a:ext cx="11302406" cy="79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Bank.java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77" y="983535"/>
            <a:ext cx="9815246" cy="54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7191" y="126144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  <a:r>
              <a:rPr lang="en-US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Bank_Dao_interface</a:t>
            </a:r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.java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24" y="1068980"/>
            <a:ext cx="8247153" cy="54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69" y="1979974"/>
            <a:ext cx="10676791" cy="335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45" y="1458080"/>
            <a:ext cx="9394311" cy="46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9" y="1319234"/>
            <a:ext cx="10156883" cy="50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41" y="1585954"/>
            <a:ext cx="10602119" cy="44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7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137" y="383176"/>
            <a:ext cx="7194336" cy="107616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37" y="1752600"/>
            <a:ext cx="9586554" cy="4426527"/>
          </a:xfrm>
        </p:spPr>
        <p:txBody>
          <a:bodyPr>
            <a:normAutofit fontScale="70000" lnSpcReduction="2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Document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Source Code (Version 1 &amp; 2 )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Console View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Test Scenario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RTM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Automation Project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GitHub link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3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4" y="1339742"/>
            <a:ext cx="10562812" cy="47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31" y="1757702"/>
            <a:ext cx="10109939" cy="41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147" y="99238"/>
            <a:ext cx="10721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Bank_Dao_Impl.java(version 2)</a:t>
            </a:r>
            <a:endParaRPr lang="en-US" sz="32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94" y="898962"/>
            <a:ext cx="9421812" cy="55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984" y="116640"/>
            <a:ext cx="110209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Bank_Dao_Impl.java(version 2)</a:t>
            </a:r>
            <a:endParaRPr lang="en-US" sz="32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52" y="1064071"/>
            <a:ext cx="9652496" cy="5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7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636" y="47753"/>
            <a:ext cx="11142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Bank_Dao_Impl.java(version 2)</a:t>
            </a:r>
            <a:endParaRPr lang="en-US" sz="32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08" y="897234"/>
            <a:ext cx="9703385" cy="56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8132" y="48387"/>
            <a:ext cx="11255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Bank_Dao_Impl.java(version 2)</a:t>
            </a:r>
            <a:endParaRPr lang="en-US" sz="32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72" y="1291527"/>
            <a:ext cx="8764656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Choice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778096" y="1580972"/>
            <a:ext cx="2769325" cy="809897"/>
          </a:xfrm>
          <a:prstGeom prst="flowChartProcess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 Choice of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79022" y="1580972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Choice of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5" y="2761349"/>
            <a:ext cx="5007429" cy="3585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91" y="2761348"/>
            <a:ext cx="5104334" cy="3585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891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Customers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4856" y="1341316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Details of Adding Customer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87172" y="1402471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 Details of Adding Customer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9" y="2544832"/>
            <a:ext cx="4468836" cy="385596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10" y="2767960"/>
            <a:ext cx="5203587" cy="328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17237" y="434109"/>
            <a:ext cx="11175999" cy="1112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Money by Account Number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3372" y="1961676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details for deposit money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03575" y="1961676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in deposit money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" y="3113191"/>
            <a:ext cx="5521682" cy="245633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54" y="3113191"/>
            <a:ext cx="5576279" cy="2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17237" y="434109"/>
            <a:ext cx="11175999" cy="1112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Money by Account Number ( version 2 ) without defect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1338" y="1969100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money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55" y="3266317"/>
            <a:ext cx="6114118" cy="29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137" y="383177"/>
            <a:ext cx="11338560" cy="870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59" y="900505"/>
            <a:ext cx="8923482" cy="5597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141" y="237725"/>
            <a:ext cx="8184023" cy="517328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20000"/>
              </a:lnSpc>
              <a:spcBef>
                <a:spcPts val="1000"/>
              </a:spcBef>
            </a:pPr>
            <a:r>
              <a:rPr lang="en-US" sz="4000" cap="none" dirty="0">
                <a:solidFill>
                  <a:srgbClr val="00B050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Reference </a:t>
            </a:r>
            <a:r>
              <a:rPr lang="en-US" sz="4000" cap="none" dirty="0" smtClean="0">
                <a:solidFill>
                  <a:srgbClr val="00B050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</a:t>
            </a:r>
            <a:endParaRPr 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7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88719" y="683618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Withdraw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by account number 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4816" y="2085184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data for Withdraw Money 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41738" y="2085184"/>
            <a:ext cx="2930699" cy="102747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1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Defect in withdraw money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7" y="3251736"/>
            <a:ext cx="4882967" cy="2798081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99" y="3479759"/>
            <a:ext cx="5773114" cy="26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2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10392" y="852875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Withdraw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by account number 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23412" y="2020530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Defect in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withdraw money module</a:t>
            </a: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52" y="3359977"/>
            <a:ext cx="6350792" cy="23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10392" y="852875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Withdraw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by account number (Version 2) without defect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5" y="2739399"/>
            <a:ext cx="5265810" cy="2830127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38" y="2392709"/>
            <a:ext cx="6098231" cy="358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568" y="734994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balance by account number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5704" y="2208162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data for check balance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03108" y="2208162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in Check balance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" y="3280592"/>
            <a:ext cx="5649477" cy="241275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48" y="3280592"/>
            <a:ext cx="6007228" cy="27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568" y="734994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balance by account number (version 2) without defect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48" y="2539954"/>
            <a:ext cx="6353714" cy="34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4137" y="783912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customer by account number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3527" y="2080851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data for Delete customer module 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231" y="2042051"/>
            <a:ext cx="2842860" cy="84869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in Delete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module </a:t>
            </a:r>
          </a:p>
          <a:p>
            <a:pPr algn="ctr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" y="3403915"/>
            <a:ext cx="5856100" cy="248035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22" y="3296741"/>
            <a:ext cx="4445268" cy="30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7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4137" y="783912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customer by account number (version 2) without defect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71" y="2377447"/>
            <a:ext cx="5813551" cy="3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6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137" y="418011"/>
            <a:ext cx="11338560" cy="870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Database: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99" y="1514366"/>
            <a:ext cx="8639388" cy="47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7" y="204107"/>
            <a:ext cx="11576645" cy="64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1" y="138793"/>
            <a:ext cx="11716049" cy="652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56" y="354012"/>
            <a:ext cx="8904288" cy="124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56" y="1449387"/>
            <a:ext cx="8904288" cy="51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0" y="244929"/>
            <a:ext cx="11838214" cy="64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 Page 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93" y="1919379"/>
            <a:ext cx="6145214" cy="22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7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Scenario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86" y="1220541"/>
            <a:ext cx="7084428" cy="52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9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65" y="1441636"/>
            <a:ext cx="8701471" cy="45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41" y="1372356"/>
            <a:ext cx="8671119" cy="48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37" y="1366594"/>
            <a:ext cx="9585161" cy="481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2" y="1828443"/>
            <a:ext cx="10796937" cy="36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Log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81" y="1287493"/>
            <a:ext cx="8523038" cy="52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Log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6" y="1366873"/>
            <a:ext cx="8497349" cy="50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Log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74" y="1911298"/>
            <a:ext cx="9796253" cy="27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3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16" y="1092200"/>
            <a:ext cx="1145268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RTM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70" y="1418259"/>
            <a:ext cx="9653061" cy="49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57023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AUTOMATION TESTING</a:t>
            </a:r>
            <a:br>
              <a:rPr lang="en-US" sz="5400" dirty="0" smtClean="0"/>
            </a:br>
            <a:r>
              <a:rPr lang="en-US" sz="5400" dirty="0" smtClean="0"/>
              <a:t> FOR </a:t>
            </a:r>
            <a:br>
              <a:rPr lang="en-US" sz="5400" dirty="0" smtClean="0"/>
            </a:br>
            <a:r>
              <a:rPr lang="en-US" sz="5400" dirty="0" smtClean="0"/>
              <a:t>MACD Website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085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6" y="120074"/>
            <a:ext cx="8257310" cy="75738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Of The Project 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5" y="1175491"/>
            <a:ext cx="4416212" cy="48580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59" y="2262795"/>
            <a:ext cx="4283031" cy="33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4" y="3400423"/>
            <a:ext cx="19051" cy="5715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64654"/>
            <a:ext cx="12192000" cy="8136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Class Code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82" y="915061"/>
            <a:ext cx="10006683" cy="50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7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492" y="147783"/>
            <a:ext cx="9624290" cy="849744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Class Code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" y="1267353"/>
            <a:ext cx="10624921" cy="4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Home Page 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33" y="1165108"/>
            <a:ext cx="9747135" cy="472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Class For Home Page 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45" y="988291"/>
            <a:ext cx="10196729" cy="55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Class For Home Page 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01" y="1151524"/>
            <a:ext cx="10039942" cy="534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3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Class For Home Page 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4" y="850767"/>
            <a:ext cx="10267332" cy="54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1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Class For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39" y="988291"/>
            <a:ext cx="9080122" cy="56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5900"/>
            <a:ext cx="79883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Class For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15" y="1056564"/>
            <a:ext cx="9674571" cy="53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Customization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12" y="988291"/>
            <a:ext cx="8906856" cy="55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Customization page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72" y="1406421"/>
            <a:ext cx="9376256" cy="48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8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Customization page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12" y="1296731"/>
            <a:ext cx="8747177" cy="46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2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Location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10" y="1066388"/>
            <a:ext cx="9061381" cy="502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Location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15" y="1245339"/>
            <a:ext cx="9839570" cy="50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4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Location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09" y="988291"/>
            <a:ext cx="10178382" cy="55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Location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" y="910506"/>
            <a:ext cx="9727019" cy="57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1 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66" y="1082554"/>
            <a:ext cx="8954250" cy="52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0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1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0" y="1064081"/>
            <a:ext cx="10410894" cy="517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3375"/>
            <a:ext cx="107696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56" y="988291"/>
            <a:ext cx="9581225" cy="51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9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" y="881082"/>
            <a:ext cx="10943950" cy="53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28" y="1366600"/>
            <a:ext cx="9286071" cy="44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74" y="1653236"/>
            <a:ext cx="8127290" cy="376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92" y="899267"/>
            <a:ext cx="8041881" cy="54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9" y="1084578"/>
            <a:ext cx="8847772" cy="51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80" y="988291"/>
            <a:ext cx="8585641" cy="52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Data Provider Class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63" y="1169167"/>
            <a:ext cx="9507592" cy="47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Data Provider Class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19" y="1329938"/>
            <a:ext cx="9448925" cy="45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Data Provider Class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53" y="1053715"/>
            <a:ext cx="8512095" cy="43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18710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Main.java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67" y="1202905"/>
            <a:ext cx="9520866" cy="52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1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testng xml file 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27" y="1501711"/>
            <a:ext cx="9242274" cy="39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825" y="1"/>
            <a:ext cx="9486350" cy="720436"/>
          </a:xfrm>
        </p:spPr>
        <p:txBody>
          <a:bodyPr/>
          <a:lstStyle/>
          <a:p>
            <a:r>
              <a:rPr lang="en-US" cap="none" dirty="0" smtClean="0"/>
              <a:t>Emailable-report</a:t>
            </a:r>
            <a:endParaRPr lang="en-US" cap="none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01" y="976033"/>
            <a:ext cx="9490399" cy="57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316" y="0"/>
            <a:ext cx="8119369" cy="895927"/>
          </a:xfrm>
        </p:spPr>
        <p:txBody>
          <a:bodyPr/>
          <a:lstStyle/>
          <a:p>
            <a:r>
              <a:rPr lang="en-US" cap="none" dirty="0" smtClean="0"/>
              <a:t>Emailable-report</a:t>
            </a:r>
            <a:endParaRPr lang="en-US" cap="none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32" y="967948"/>
            <a:ext cx="9054737" cy="58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9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952" y="129309"/>
            <a:ext cx="8304096" cy="729673"/>
          </a:xfrm>
        </p:spPr>
        <p:txBody>
          <a:bodyPr/>
          <a:lstStyle/>
          <a:p>
            <a:r>
              <a:rPr lang="en-US" cap="none" dirty="0" smtClean="0"/>
              <a:t>Extent Report</a:t>
            </a:r>
            <a:endParaRPr lang="en-US" cap="none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4" y="1102741"/>
            <a:ext cx="11077526" cy="49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0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GitHub Link</a:t>
            </a:r>
            <a:endParaRPr lang="en-US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803566" y="2318325"/>
            <a:ext cx="10169234" cy="28623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Console Project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 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HTTPS: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github.com/sarvagyasinghal30/Bank_Management.git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SSH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 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git@github.com:sarvagyasinghal30/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Bank_Management.git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repo clone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sarvagyasinghal30/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Bank_Management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Automation project: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HTTPS: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github.com/sarvagyasinghal30/Automation_Project_Macd.git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SSH Link 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git@github.com:sarvagyasinghal30/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Automation_Project_Macd.git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CLI 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 clone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sarvagyasinghal30/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Automation_Project_Macd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lob:https://web.whatsapp.com/9d4ddda7-8b46-4f55-b6b1-9a9ac58224b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33475"/>
            <a:ext cx="85344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21854" y="83126"/>
            <a:ext cx="11006842" cy="869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Main.java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18" y="1101595"/>
            <a:ext cx="9884564" cy="52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9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3255</TotalTime>
  <Words>540</Words>
  <Application>Microsoft Office PowerPoint</Application>
  <PresentationFormat>Widescreen</PresentationFormat>
  <Paragraphs>125</Paragraphs>
  <Slides>85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Bookman Old Style</vt:lpstr>
      <vt:lpstr>Calibri</vt:lpstr>
      <vt:lpstr>Rockwell</vt:lpstr>
      <vt:lpstr>Damask</vt:lpstr>
      <vt:lpstr>BANK MANAGEMENT APPLICATION</vt:lpstr>
      <vt:lpstr>Content</vt:lpstr>
      <vt:lpstr>Reference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AUTOMATION TESTING  FOR  MACD Website</vt:lpstr>
      <vt:lpstr>Structure Of The Project </vt:lpstr>
      <vt:lpstr>Base Class Code</vt:lpstr>
      <vt:lpstr>Base Class Code</vt:lpstr>
      <vt:lpstr>Page Object Class For Home Page </vt:lpstr>
      <vt:lpstr>Page Object Class For Home Page </vt:lpstr>
      <vt:lpstr>Page Object Class For Home Page </vt:lpstr>
      <vt:lpstr>Page Object Class For Home Page </vt:lpstr>
      <vt:lpstr>Page Object Class For Cart page</vt:lpstr>
      <vt:lpstr>Page Object Class For Cart page</vt:lpstr>
      <vt:lpstr>Page Object Class for Customization page</vt:lpstr>
      <vt:lpstr>Page Object Class for Customization page</vt:lpstr>
      <vt:lpstr>Page Object Class for Customization page</vt:lpstr>
      <vt:lpstr>Page Object Class for Location page</vt:lpstr>
      <vt:lpstr>Page Object Class for Location page</vt:lpstr>
      <vt:lpstr>Page Object Class for Location page</vt:lpstr>
      <vt:lpstr>Page Object Class for Location page</vt:lpstr>
      <vt:lpstr>Source Code For Test Case 1 </vt:lpstr>
      <vt:lpstr>Source Code For Test Case 1 </vt:lpstr>
      <vt:lpstr>Source Code For Test Case 2 </vt:lpstr>
      <vt:lpstr>Source Code For Test Case 2 </vt:lpstr>
      <vt:lpstr>Source Code For Test Case 3 </vt:lpstr>
      <vt:lpstr>Source Code For Test Case 3 </vt:lpstr>
      <vt:lpstr>Source Code For Test Case 4</vt:lpstr>
      <vt:lpstr>Source Code For Test Case 5</vt:lpstr>
      <vt:lpstr>Source Code For Test Case 5</vt:lpstr>
      <vt:lpstr>Source Code For Data Provider Class</vt:lpstr>
      <vt:lpstr>Source Code For Data Provider Class</vt:lpstr>
      <vt:lpstr>Source Code For Data Provider Class</vt:lpstr>
      <vt:lpstr>testng xml file </vt:lpstr>
      <vt:lpstr>Emailable-report</vt:lpstr>
      <vt:lpstr>Emailable-report</vt:lpstr>
      <vt:lpstr>Extent Report</vt:lpstr>
      <vt:lpstr>GitHub Link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MANAGEMENT APPLICATION</dc:title>
  <dc:creator>Sarvagya Singhal</dc:creator>
  <cp:lastModifiedBy>Sarvagya Singhal</cp:lastModifiedBy>
  <cp:revision>86</cp:revision>
  <dcterms:created xsi:type="dcterms:W3CDTF">2023-02-01T07:08:36Z</dcterms:created>
  <dcterms:modified xsi:type="dcterms:W3CDTF">2023-02-08T15:18:47Z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5d8a0911-293e-42e7-8271-5bef9f410e39</vt:lpwstr>
  </property>
  <property fmtid="{D5CDD505-2E9C-101B-9397-08002B2CF9AE}" pid="3" name="HCLClassification">
    <vt:lpwstr>HCL_Cla5s_P3rs0nalUs3</vt:lpwstr>
  </property>
  <property fmtid="{D5CDD505-2E9C-101B-9397-08002B2CF9AE}" pid="4" name="HCLClassD6">
    <vt:lpwstr>False</vt:lpwstr>
  </property>
</Properties>
</file>